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4" r:id="rId5"/>
    <p:sldId id="261" r:id="rId6"/>
    <p:sldId id="266" r:id="rId7"/>
    <p:sldId id="263" r:id="rId8"/>
    <p:sldId id="267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102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8ACD1-E227-4B1F-8685-56B98BAD5F8D}" type="datetimeFigureOut">
              <a:rPr lang="en-NZ" smtClean="0"/>
              <a:t>1/07/2019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7C185-3785-4DDE-85DD-E817B9AD9F6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55384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8ACD1-E227-4B1F-8685-56B98BAD5F8D}" type="datetimeFigureOut">
              <a:rPr lang="en-NZ" smtClean="0"/>
              <a:t>1/07/2019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7C185-3785-4DDE-85DD-E817B9AD9F6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35178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8ACD1-E227-4B1F-8685-56B98BAD5F8D}" type="datetimeFigureOut">
              <a:rPr lang="en-NZ" smtClean="0"/>
              <a:t>1/07/2019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7C185-3785-4DDE-85DD-E817B9AD9F6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72764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8ACD1-E227-4B1F-8685-56B98BAD5F8D}" type="datetimeFigureOut">
              <a:rPr lang="en-NZ" smtClean="0"/>
              <a:t>1/07/2019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7C185-3785-4DDE-85DD-E817B9AD9F6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00963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8ACD1-E227-4B1F-8685-56B98BAD5F8D}" type="datetimeFigureOut">
              <a:rPr lang="en-NZ" smtClean="0"/>
              <a:t>1/07/2019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7C185-3785-4DDE-85DD-E817B9AD9F6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37586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8ACD1-E227-4B1F-8685-56B98BAD5F8D}" type="datetimeFigureOut">
              <a:rPr lang="en-NZ" smtClean="0"/>
              <a:t>1/07/2019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7C185-3785-4DDE-85DD-E817B9AD9F6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3881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8ACD1-E227-4B1F-8685-56B98BAD5F8D}" type="datetimeFigureOut">
              <a:rPr lang="en-NZ" smtClean="0"/>
              <a:t>1/07/2019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7C185-3785-4DDE-85DD-E817B9AD9F6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58920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8ACD1-E227-4B1F-8685-56B98BAD5F8D}" type="datetimeFigureOut">
              <a:rPr lang="en-NZ" smtClean="0"/>
              <a:t>1/07/2019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7C185-3785-4DDE-85DD-E817B9AD9F6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06448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8ACD1-E227-4B1F-8685-56B98BAD5F8D}" type="datetimeFigureOut">
              <a:rPr lang="en-NZ" smtClean="0"/>
              <a:t>1/07/2019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7C185-3785-4DDE-85DD-E817B9AD9F6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2175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8ACD1-E227-4B1F-8685-56B98BAD5F8D}" type="datetimeFigureOut">
              <a:rPr lang="en-NZ" smtClean="0"/>
              <a:t>1/07/2019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7C185-3785-4DDE-85DD-E817B9AD9F6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29790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8ACD1-E227-4B1F-8685-56B98BAD5F8D}" type="datetimeFigureOut">
              <a:rPr lang="en-NZ" smtClean="0"/>
              <a:t>1/07/2019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7C185-3785-4DDE-85DD-E817B9AD9F6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64546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8ACD1-E227-4B1F-8685-56B98BAD5F8D}" type="datetimeFigureOut">
              <a:rPr lang="en-NZ" smtClean="0"/>
              <a:t>1/07/2019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7C185-3785-4DDE-85DD-E817B9AD9F6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84390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F817431-0791-4923-BF69-1AFBABA26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  <a:prstGeom prst="ellipse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What’s does my organisation do?</a:t>
            </a:r>
          </a:p>
        </p:txBody>
      </p:sp>
    </p:spTree>
    <p:extLst>
      <p:ext uri="{BB962C8B-B14F-4D97-AF65-F5344CB8AC3E}">
        <p14:creationId xmlns:p14="http://schemas.microsoft.com/office/powerpoint/2010/main" val="1239125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B1ED02B1-1BC5-458F-9994-627281CFE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923691"/>
            <a:ext cx="12192000" cy="19343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20A7D90-51CE-4FB1-BDB8-F68ED6B8C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388020"/>
            <a:ext cx="7729728" cy="1188720"/>
          </a:xfrm>
          <a:solidFill>
            <a:schemeClr val="bg1"/>
          </a:solidFill>
          <a:ln w="31750">
            <a:solidFill>
              <a:schemeClr val="tx1">
                <a:lumMod val="75000"/>
                <a:lumOff val="2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We move people from A to B </a:t>
            </a:r>
          </a:p>
        </p:txBody>
      </p:sp>
      <p:pic>
        <p:nvPicPr>
          <p:cNvPr id="22" name="Content Placeholder 3">
            <a:extLst>
              <a:ext uri="{FF2B5EF4-FFF2-40B4-BE49-F238E27FC236}">
                <a16:creationId xmlns:a16="http://schemas.microsoft.com/office/drawing/2014/main" id="{13A2F0A1-73F0-471E-B331-9CBB7CDC21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1136" y="1230391"/>
            <a:ext cx="7729728" cy="2570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606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F817431-0791-4923-BF69-1AFBABA26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  <a:prstGeom prst="ellipse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 does it take to do that?</a:t>
            </a:r>
          </a:p>
        </p:txBody>
      </p:sp>
    </p:spTree>
    <p:extLst>
      <p:ext uri="{BB962C8B-B14F-4D97-AF65-F5344CB8AC3E}">
        <p14:creationId xmlns:p14="http://schemas.microsoft.com/office/powerpoint/2010/main" val="3924216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455EB-BA37-4F45-96DB-B1B321BA7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7"/>
            <a:ext cx="3505495" cy="1156672"/>
          </a:xfrm>
        </p:spPr>
        <p:txBody>
          <a:bodyPr>
            <a:normAutofit/>
          </a:bodyPr>
          <a:lstStyle/>
          <a:p>
            <a:r>
              <a:rPr lang="en-US" dirty="0"/>
              <a:t>Fleet</a:t>
            </a:r>
            <a:endParaRPr lang="en-NZ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A543E17-CB8C-4959-9278-6657E7AEE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29" y="1966913"/>
            <a:ext cx="3505494" cy="3426722"/>
          </a:xfrm>
        </p:spPr>
        <p:txBody>
          <a:bodyPr>
            <a:normAutofit/>
          </a:bodyPr>
          <a:lstStyle/>
          <a:p>
            <a:r>
              <a:rPr lang="en-US" sz="2000" dirty="0"/>
              <a:t>The bus</a:t>
            </a:r>
          </a:p>
          <a:p>
            <a:pPr lvl="1"/>
            <a:r>
              <a:rPr lang="en-US" sz="1600" dirty="0"/>
              <a:t>The right bus at the right time in the right place</a:t>
            </a:r>
          </a:p>
          <a:p>
            <a:r>
              <a:rPr lang="en-US" sz="2000" dirty="0"/>
              <a:t> Maintenance plan</a:t>
            </a:r>
          </a:p>
          <a:p>
            <a:pPr lvl="1"/>
            <a:r>
              <a:rPr lang="en-US" sz="1600" dirty="0"/>
              <a:t>Maintains the fleet</a:t>
            </a:r>
          </a:p>
          <a:p>
            <a:pPr lvl="1"/>
            <a:r>
              <a:rPr lang="en-US" sz="1600" dirty="0"/>
              <a:t>Managed by kms/travelled</a:t>
            </a:r>
          </a:p>
          <a:p>
            <a:pPr lvl="1"/>
            <a:r>
              <a:rPr lang="en-US" sz="1600" dirty="0"/>
              <a:t>Proactive and reactive maintenance</a:t>
            </a:r>
          </a:p>
          <a:p>
            <a:pPr lvl="1"/>
            <a:r>
              <a:rPr lang="en-US" sz="1600" dirty="0"/>
              <a:t>COF</a:t>
            </a:r>
          </a:p>
          <a:p>
            <a:pPr lvl="1"/>
            <a:r>
              <a:rPr lang="en-US" sz="1600" dirty="0"/>
              <a:t>Washed</a:t>
            </a:r>
          </a:p>
          <a:p>
            <a:endParaRPr lang="en-US" sz="2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484632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8F26D50C-397F-43FE-9F53-DD0B17B30B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8319" y="2418761"/>
            <a:ext cx="5614835" cy="1867258"/>
          </a:xfrm>
          <a:prstGeom prst="rect">
            <a:avLst/>
          </a:prstGeom>
          <a:effectLst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D75758D-FA66-4B53-867F-5E7999E9B62F}"/>
              </a:ext>
            </a:extLst>
          </p:cNvPr>
          <p:cNvSpPr txBox="1"/>
          <p:nvPr/>
        </p:nvSpPr>
        <p:spPr>
          <a:xfrm>
            <a:off x="5429250" y="814388"/>
            <a:ext cx="26574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Hazard - Height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Inspection pits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Hoists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Pit jacks</a:t>
            </a:r>
            <a:endParaRPr lang="en-NZ" dirty="0"/>
          </a:p>
          <a:p>
            <a:endParaRPr lang="en-NZ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C2855C-5D05-46FB-8B4D-EC0EDD8D8442}"/>
              </a:ext>
            </a:extLst>
          </p:cNvPr>
          <p:cNvSpPr txBox="1"/>
          <p:nvPr/>
        </p:nvSpPr>
        <p:spPr>
          <a:xfrm>
            <a:off x="8086725" y="800101"/>
            <a:ext cx="33563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Hazard – Hazardous substances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Diesel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Lubricants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Oils</a:t>
            </a:r>
            <a:endParaRPr lang="en-NZ" dirty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970415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455EB-BA37-4F45-96DB-B1B321BA7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7"/>
            <a:ext cx="3505495" cy="1156672"/>
          </a:xfrm>
        </p:spPr>
        <p:txBody>
          <a:bodyPr>
            <a:normAutofit/>
          </a:bodyPr>
          <a:lstStyle/>
          <a:p>
            <a:r>
              <a:rPr lang="en-US" dirty="0"/>
              <a:t>People</a:t>
            </a:r>
            <a:endParaRPr lang="en-NZ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A543E17-CB8C-4959-9278-6657E7AEE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29" y="1966913"/>
            <a:ext cx="3505494" cy="4591050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Drive the bus</a:t>
            </a:r>
          </a:p>
          <a:p>
            <a:pPr lvl="1"/>
            <a:r>
              <a:rPr lang="en-US" sz="1600" dirty="0"/>
              <a:t>Selection</a:t>
            </a:r>
          </a:p>
          <a:p>
            <a:pPr lvl="1"/>
            <a:r>
              <a:rPr lang="en-US" sz="1600" dirty="0"/>
              <a:t>Assessment</a:t>
            </a:r>
          </a:p>
          <a:p>
            <a:pPr lvl="1"/>
            <a:r>
              <a:rPr lang="en-US" sz="1600" dirty="0"/>
              <a:t>Training</a:t>
            </a:r>
          </a:p>
          <a:p>
            <a:pPr lvl="1"/>
            <a:r>
              <a:rPr lang="en-US" sz="1600" dirty="0"/>
              <a:t>Management</a:t>
            </a:r>
          </a:p>
          <a:p>
            <a:r>
              <a:rPr lang="en-US" sz="2000" dirty="0"/>
              <a:t>Maintain the bus</a:t>
            </a:r>
          </a:p>
          <a:p>
            <a:pPr lvl="1"/>
            <a:r>
              <a:rPr lang="en-US" sz="1600" dirty="0"/>
              <a:t>Selection</a:t>
            </a:r>
          </a:p>
          <a:p>
            <a:pPr lvl="1"/>
            <a:r>
              <a:rPr lang="en-US" sz="1600" dirty="0"/>
              <a:t>Trained</a:t>
            </a:r>
          </a:p>
          <a:p>
            <a:pPr lvl="1"/>
            <a:r>
              <a:rPr lang="en-US" sz="1600" dirty="0"/>
              <a:t>Ongoing training</a:t>
            </a:r>
          </a:p>
          <a:p>
            <a:pPr lvl="1"/>
            <a:r>
              <a:rPr lang="en-US" sz="1600" dirty="0"/>
              <a:t>Management</a:t>
            </a:r>
          </a:p>
          <a:p>
            <a:r>
              <a:rPr lang="en-US" sz="2000" dirty="0"/>
              <a:t>Get on and off the bus</a:t>
            </a:r>
          </a:p>
          <a:p>
            <a:pPr lvl="1"/>
            <a:r>
              <a:rPr lang="en-US" sz="1600" dirty="0"/>
              <a:t>Passengers</a:t>
            </a:r>
          </a:p>
          <a:p>
            <a:r>
              <a:rPr lang="en-US" sz="2000" dirty="0"/>
              <a:t>Around the bus</a:t>
            </a:r>
          </a:p>
          <a:p>
            <a:pPr lvl="1"/>
            <a:r>
              <a:rPr lang="en-US" sz="1600" dirty="0"/>
              <a:t>Third party vehicles</a:t>
            </a:r>
          </a:p>
          <a:p>
            <a:pPr lvl="1"/>
            <a:r>
              <a:rPr lang="en-US" sz="1600" dirty="0"/>
              <a:t>Pedestrians</a:t>
            </a:r>
          </a:p>
          <a:p>
            <a:endParaRPr lang="en-US" sz="2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484632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8F26D50C-397F-43FE-9F53-DD0B17B30B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8319" y="2418761"/>
            <a:ext cx="5614835" cy="1867258"/>
          </a:xfrm>
          <a:prstGeom prst="rect">
            <a:avLst/>
          </a:prstGeom>
          <a:effectLst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B21725C-5C15-40FE-BD77-795D7E8E8399}"/>
              </a:ext>
            </a:extLst>
          </p:cNvPr>
          <p:cNvSpPr txBox="1"/>
          <p:nvPr/>
        </p:nvSpPr>
        <p:spPr>
          <a:xfrm>
            <a:off x="5429250" y="814388"/>
            <a:ext cx="26574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Hazard - Impairment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Fatigue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Medical event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Under influence</a:t>
            </a:r>
            <a:endParaRPr lang="en-NZ" dirty="0"/>
          </a:p>
          <a:p>
            <a:endParaRPr lang="en-NZ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2048BD2-7F73-4533-8918-FBC5F19A2D72}"/>
              </a:ext>
            </a:extLst>
          </p:cNvPr>
          <p:cNvSpPr txBox="1"/>
          <p:nvPr/>
        </p:nvSpPr>
        <p:spPr>
          <a:xfrm>
            <a:off x="8565679" y="814388"/>
            <a:ext cx="29773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Hazard – Driver </a:t>
            </a:r>
            <a:r>
              <a:rPr lang="en-US" dirty="0" err="1"/>
              <a:t>Behaviour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Distraction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Speeding/running red light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Slip/trip/fall on/off bus</a:t>
            </a:r>
            <a:endParaRPr lang="en-NZ" dirty="0"/>
          </a:p>
          <a:p>
            <a:endParaRPr lang="en-NZ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681C911-9D93-4358-912C-08F381E56F20}"/>
              </a:ext>
            </a:extLst>
          </p:cNvPr>
          <p:cNvSpPr txBox="1"/>
          <p:nvPr/>
        </p:nvSpPr>
        <p:spPr>
          <a:xfrm>
            <a:off x="5272087" y="4566284"/>
            <a:ext cx="2971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Hazard – Mechanical failure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Bus breakdown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Broken window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Tyre</a:t>
            </a:r>
            <a:r>
              <a:rPr lang="en-US" dirty="0"/>
              <a:t> blow 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Doors don’t open</a:t>
            </a:r>
            <a:endParaRPr lang="en-NZ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96061AC-0FFF-4226-9C8A-2F0AAD2B91FA}"/>
              </a:ext>
            </a:extLst>
          </p:cNvPr>
          <p:cNvSpPr txBox="1"/>
          <p:nvPr/>
        </p:nvSpPr>
        <p:spPr>
          <a:xfrm>
            <a:off x="8489936" y="4566284"/>
            <a:ext cx="2971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Hazard – Third party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Threat/assault/robbery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/>
              <a:t>Run/drive in front of bus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/>
              <a:t>Slip/trip/fall on/off bus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/>
              <a:t>Road rage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079812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F817431-0791-4923-BF69-1AFBABA26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  <a:prstGeom prst="ellipse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How do we to do that?</a:t>
            </a:r>
          </a:p>
        </p:txBody>
      </p:sp>
    </p:spTree>
    <p:extLst>
      <p:ext uri="{BB962C8B-B14F-4D97-AF65-F5344CB8AC3E}">
        <p14:creationId xmlns:p14="http://schemas.microsoft.com/office/powerpoint/2010/main" val="1698667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455EB-BA37-4F45-96DB-B1B321BA7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7"/>
            <a:ext cx="3505495" cy="1156672"/>
          </a:xfrm>
        </p:spPr>
        <p:txBody>
          <a:bodyPr>
            <a:normAutofit/>
          </a:bodyPr>
          <a:lstStyle/>
          <a:p>
            <a:r>
              <a:rPr lang="en-US" dirty="0"/>
              <a:t>Operations</a:t>
            </a:r>
            <a:endParaRPr lang="en-NZ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A543E17-CB8C-4959-9278-6657E7AEE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29" y="1966913"/>
            <a:ext cx="3505494" cy="4256906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/>
              <a:t>Duties</a:t>
            </a:r>
          </a:p>
          <a:p>
            <a:pPr lvl="1"/>
            <a:r>
              <a:rPr lang="en-US" sz="1600" dirty="0"/>
              <a:t>The plan for getting the bus from A to B</a:t>
            </a:r>
          </a:p>
          <a:p>
            <a:pPr lvl="1"/>
            <a:r>
              <a:rPr lang="en-US" sz="1600" dirty="0"/>
              <a:t>Must comply with Work Time rules and Log books (and now Rest and Meal Breaks)</a:t>
            </a:r>
          </a:p>
          <a:p>
            <a:pPr lvl="1"/>
            <a:r>
              <a:rPr lang="en-US" sz="1600" dirty="0"/>
              <a:t>Matches a person, to a bus, to a route, a time, and day/s of the week</a:t>
            </a:r>
          </a:p>
          <a:p>
            <a:r>
              <a:rPr lang="en-US" sz="2000" dirty="0"/>
              <a:t>Supervision</a:t>
            </a:r>
          </a:p>
          <a:p>
            <a:pPr lvl="1"/>
            <a:r>
              <a:rPr lang="en-US" sz="1600" dirty="0"/>
              <a:t>Make sure the duties happen as intended</a:t>
            </a:r>
          </a:p>
          <a:p>
            <a:pPr lvl="1"/>
            <a:r>
              <a:rPr lang="en-US" sz="1600" dirty="0"/>
              <a:t>Manage staff (HR and H&amp;S)</a:t>
            </a:r>
          </a:p>
          <a:p>
            <a:r>
              <a:rPr lang="en-US" sz="2000" dirty="0"/>
              <a:t>Fleet</a:t>
            </a:r>
          </a:p>
          <a:p>
            <a:pPr lvl="1"/>
            <a:r>
              <a:rPr lang="en-US" sz="1600" dirty="0"/>
              <a:t>Right bus at the right place and time (matches the schedule)</a:t>
            </a:r>
          </a:p>
          <a:p>
            <a:pPr lvl="1"/>
            <a:r>
              <a:rPr lang="en-US" sz="1600" dirty="0" err="1"/>
              <a:t>Fuelled</a:t>
            </a:r>
            <a:r>
              <a:rPr lang="en-US" sz="1600" dirty="0"/>
              <a:t> and fit for purpose</a:t>
            </a:r>
          </a:p>
          <a:p>
            <a:pPr lvl="1"/>
            <a:endParaRPr lang="en-US" sz="1600" dirty="0"/>
          </a:p>
          <a:p>
            <a:endParaRPr lang="en-US" sz="2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484632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8F26D50C-397F-43FE-9F53-DD0B17B30B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8319" y="2418761"/>
            <a:ext cx="5614835" cy="186725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091047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F817431-0791-4923-BF69-1AFBABA26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  <a:prstGeom prst="ellipse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47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 things don’t we have control over?</a:t>
            </a:r>
          </a:p>
        </p:txBody>
      </p:sp>
    </p:spTree>
    <p:extLst>
      <p:ext uri="{BB962C8B-B14F-4D97-AF65-F5344CB8AC3E}">
        <p14:creationId xmlns:p14="http://schemas.microsoft.com/office/powerpoint/2010/main" val="2183352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455EB-BA37-4F45-96DB-B1B321BA7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7"/>
            <a:ext cx="3505495" cy="1156672"/>
          </a:xfrm>
        </p:spPr>
        <p:txBody>
          <a:bodyPr>
            <a:normAutofit/>
          </a:bodyPr>
          <a:lstStyle/>
          <a:p>
            <a:r>
              <a:rPr lang="en-US" dirty="0"/>
              <a:t>Infrastructure</a:t>
            </a:r>
            <a:endParaRPr lang="en-NZ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A543E17-CB8C-4959-9278-6657E7AEE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29" y="1966913"/>
            <a:ext cx="3505494" cy="3426722"/>
          </a:xfrm>
        </p:spPr>
        <p:txBody>
          <a:bodyPr>
            <a:normAutofit/>
          </a:bodyPr>
          <a:lstStyle/>
          <a:p>
            <a:r>
              <a:rPr lang="en-US" sz="2000" dirty="0"/>
              <a:t>Route clearance</a:t>
            </a:r>
          </a:p>
          <a:p>
            <a:pPr lvl="1"/>
            <a:r>
              <a:rPr lang="en-US" sz="1600" dirty="0"/>
              <a:t>PCBU overlapping duties</a:t>
            </a:r>
          </a:p>
          <a:p>
            <a:pPr lvl="1"/>
            <a:r>
              <a:rPr lang="en-US" sz="1600" dirty="0"/>
              <a:t>Different parties responsible for managing different risks</a:t>
            </a:r>
          </a:p>
          <a:p>
            <a:pPr lvl="1"/>
            <a:r>
              <a:rPr lang="en-US" sz="1600" dirty="0"/>
              <a:t>Understand the contractual relationship</a:t>
            </a:r>
          </a:p>
          <a:p>
            <a:pPr lvl="1"/>
            <a:r>
              <a:rPr lang="en-US" sz="1600" dirty="0"/>
              <a:t>Be confident with your advice to management</a:t>
            </a:r>
          </a:p>
          <a:p>
            <a:endParaRPr lang="en-US" sz="1600" dirty="0"/>
          </a:p>
          <a:p>
            <a:endParaRPr lang="en-US" sz="2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484632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8F26D50C-397F-43FE-9F53-DD0B17B30B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8110" y="2667508"/>
            <a:ext cx="5614835" cy="1867258"/>
          </a:xfrm>
          <a:prstGeom prst="rect">
            <a:avLst/>
          </a:prstGeom>
          <a:effectLst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8616709-08A0-4527-AC5B-CA34AD927D9A}"/>
              </a:ext>
            </a:extLst>
          </p:cNvPr>
          <p:cNvSpPr txBox="1"/>
          <p:nvPr/>
        </p:nvSpPr>
        <p:spPr>
          <a:xfrm>
            <a:off x="5429250" y="814388"/>
            <a:ext cx="561483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Hiring Client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Initial hazard assessment – eliminate or </a:t>
            </a:r>
            <a:r>
              <a:rPr lang="en-US" dirty="0" err="1"/>
              <a:t>minimise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Clearance of route (tree maintenance, verandahs, signs, bus stops)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Plan for ongoing monitoring of hazards on routes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Go ahead for NZ Bus to assess</a:t>
            </a:r>
            <a:endParaRPr lang="en-NZ" dirty="0"/>
          </a:p>
          <a:p>
            <a:endParaRPr lang="en-NZ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80DC87-F620-43D9-B27D-8537D0E15FEA}"/>
              </a:ext>
            </a:extLst>
          </p:cNvPr>
          <p:cNvSpPr txBox="1"/>
          <p:nvPr/>
        </p:nvSpPr>
        <p:spPr>
          <a:xfrm>
            <a:off x="5608110" y="4489635"/>
            <a:ext cx="59349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NZ Bus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Input into hazard assessment once initial clearance done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Acceptance of cleared route from hiring client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Continually reviewing hazards while driving – report to hiring client if maintenance needed</a:t>
            </a:r>
            <a:endParaRPr lang="en-NZ" dirty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2860280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359</Words>
  <Application>Microsoft Office PowerPoint</Application>
  <PresentationFormat>Widescreen</PresentationFormat>
  <Paragraphs>82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What’s does my organisation do?</vt:lpstr>
      <vt:lpstr>We move people from A to B </vt:lpstr>
      <vt:lpstr>What does it take to do that?</vt:lpstr>
      <vt:lpstr>Fleet</vt:lpstr>
      <vt:lpstr>People</vt:lpstr>
      <vt:lpstr>How do we to do that?</vt:lpstr>
      <vt:lpstr>Operations</vt:lpstr>
      <vt:lpstr>What things don’t we have control over?</vt:lpstr>
      <vt:lpstr>Infrastructure</vt:lpstr>
    </vt:vector>
  </TitlesOfParts>
  <Company>NZ Bus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Payton</dc:creator>
  <cp:lastModifiedBy>Paul Fraser</cp:lastModifiedBy>
  <cp:revision>9</cp:revision>
  <dcterms:created xsi:type="dcterms:W3CDTF">2018-04-29T23:54:26Z</dcterms:created>
  <dcterms:modified xsi:type="dcterms:W3CDTF">2019-07-01T09:09:22Z</dcterms:modified>
</cp:coreProperties>
</file>